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0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6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1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0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0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0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98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1pPr>
            <a:lvl2pPr marL="455234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910468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3pPr>
            <a:lvl4pPr marL="1365702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4pPr>
            <a:lvl5pPr marL="1820936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5pPr>
            <a:lvl6pPr marL="2276170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6pPr>
            <a:lvl7pPr marL="2731404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7pPr>
            <a:lvl8pPr marL="3186638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8pPr>
            <a:lvl9pPr marL="3641872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788"/>
            </a:lvl1pPr>
            <a:lvl2pPr>
              <a:defRPr sz="2390"/>
            </a:lvl2pPr>
            <a:lvl3pPr>
              <a:defRPr sz="1991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788"/>
            </a:lvl1pPr>
            <a:lvl2pPr>
              <a:defRPr sz="2390"/>
            </a:lvl2pPr>
            <a:lvl3pPr>
              <a:defRPr sz="1991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0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90" b="1"/>
            </a:lvl1pPr>
            <a:lvl2pPr marL="455234" indent="0">
              <a:buNone/>
              <a:defRPr sz="1991" b="1"/>
            </a:lvl2pPr>
            <a:lvl3pPr marL="910468" indent="0">
              <a:buNone/>
              <a:defRPr sz="1792" b="1"/>
            </a:lvl3pPr>
            <a:lvl4pPr marL="1365702" indent="0">
              <a:buNone/>
              <a:defRPr sz="1593" b="1"/>
            </a:lvl4pPr>
            <a:lvl5pPr marL="1820936" indent="0">
              <a:buNone/>
              <a:defRPr sz="1593" b="1"/>
            </a:lvl5pPr>
            <a:lvl6pPr marL="2276170" indent="0">
              <a:buNone/>
              <a:defRPr sz="1593" b="1"/>
            </a:lvl6pPr>
            <a:lvl7pPr marL="2731404" indent="0">
              <a:buNone/>
              <a:defRPr sz="1593" b="1"/>
            </a:lvl7pPr>
            <a:lvl8pPr marL="3186638" indent="0">
              <a:buNone/>
              <a:defRPr sz="1593" b="1"/>
            </a:lvl8pPr>
            <a:lvl9pPr marL="3641872" indent="0">
              <a:buNone/>
              <a:defRPr sz="159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390"/>
            </a:lvl1pPr>
            <a:lvl2pPr>
              <a:defRPr sz="1991"/>
            </a:lvl2pPr>
            <a:lvl3pPr>
              <a:defRPr sz="1792"/>
            </a:lvl3pPr>
            <a:lvl4pPr>
              <a:defRPr sz="1593"/>
            </a:lvl4pPr>
            <a:lvl5pPr>
              <a:defRPr sz="1593"/>
            </a:lvl5pPr>
            <a:lvl6pPr>
              <a:defRPr sz="1593"/>
            </a:lvl6pPr>
            <a:lvl7pPr>
              <a:defRPr sz="1593"/>
            </a:lvl7pPr>
            <a:lvl8pPr>
              <a:defRPr sz="1593"/>
            </a:lvl8pPr>
            <a:lvl9pPr>
              <a:defRPr sz="159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90" b="1"/>
            </a:lvl1pPr>
            <a:lvl2pPr marL="455234" indent="0">
              <a:buNone/>
              <a:defRPr sz="1991" b="1"/>
            </a:lvl2pPr>
            <a:lvl3pPr marL="910468" indent="0">
              <a:buNone/>
              <a:defRPr sz="1792" b="1"/>
            </a:lvl3pPr>
            <a:lvl4pPr marL="1365702" indent="0">
              <a:buNone/>
              <a:defRPr sz="1593" b="1"/>
            </a:lvl4pPr>
            <a:lvl5pPr marL="1820936" indent="0">
              <a:buNone/>
              <a:defRPr sz="1593" b="1"/>
            </a:lvl5pPr>
            <a:lvl6pPr marL="2276170" indent="0">
              <a:buNone/>
              <a:defRPr sz="1593" b="1"/>
            </a:lvl6pPr>
            <a:lvl7pPr marL="2731404" indent="0">
              <a:buNone/>
              <a:defRPr sz="1593" b="1"/>
            </a:lvl7pPr>
            <a:lvl8pPr marL="3186638" indent="0">
              <a:buNone/>
              <a:defRPr sz="1593" b="1"/>
            </a:lvl8pPr>
            <a:lvl9pPr marL="3641872" indent="0">
              <a:buNone/>
              <a:defRPr sz="159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390"/>
            </a:lvl1pPr>
            <a:lvl2pPr>
              <a:defRPr sz="1991"/>
            </a:lvl2pPr>
            <a:lvl3pPr>
              <a:defRPr sz="1792"/>
            </a:lvl3pPr>
            <a:lvl4pPr>
              <a:defRPr sz="1593"/>
            </a:lvl4pPr>
            <a:lvl5pPr>
              <a:defRPr sz="1593"/>
            </a:lvl5pPr>
            <a:lvl6pPr>
              <a:defRPr sz="1593"/>
            </a:lvl6pPr>
            <a:lvl7pPr>
              <a:defRPr sz="1593"/>
            </a:lvl7pPr>
            <a:lvl8pPr>
              <a:defRPr sz="1593"/>
            </a:lvl8pPr>
            <a:lvl9pPr>
              <a:defRPr sz="159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4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1991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186"/>
            </a:lvl1pPr>
            <a:lvl2pPr>
              <a:defRPr sz="2788"/>
            </a:lvl2pPr>
            <a:lvl3pPr>
              <a:defRPr sz="2390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94"/>
            </a:lvl1pPr>
            <a:lvl2pPr marL="455234" indent="0">
              <a:buNone/>
              <a:defRPr sz="1195"/>
            </a:lvl2pPr>
            <a:lvl3pPr marL="910468" indent="0">
              <a:buNone/>
              <a:defRPr sz="996"/>
            </a:lvl3pPr>
            <a:lvl4pPr marL="1365702" indent="0">
              <a:buNone/>
              <a:defRPr sz="896"/>
            </a:lvl4pPr>
            <a:lvl5pPr marL="1820936" indent="0">
              <a:buNone/>
              <a:defRPr sz="896"/>
            </a:lvl5pPr>
            <a:lvl6pPr marL="2276170" indent="0">
              <a:buNone/>
              <a:defRPr sz="896"/>
            </a:lvl6pPr>
            <a:lvl7pPr marL="2731404" indent="0">
              <a:buNone/>
              <a:defRPr sz="896"/>
            </a:lvl7pPr>
            <a:lvl8pPr marL="3186638" indent="0">
              <a:buNone/>
              <a:defRPr sz="896"/>
            </a:lvl8pPr>
            <a:lvl9pPr marL="3641872" indent="0">
              <a:buNone/>
              <a:defRPr sz="89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1991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86"/>
            </a:lvl1pPr>
            <a:lvl2pPr marL="455234" indent="0">
              <a:buNone/>
              <a:defRPr sz="2788"/>
            </a:lvl2pPr>
            <a:lvl3pPr marL="910468" indent="0">
              <a:buNone/>
              <a:defRPr sz="2390"/>
            </a:lvl3pPr>
            <a:lvl4pPr marL="1365702" indent="0">
              <a:buNone/>
              <a:defRPr sz="1991"/>
            </a:lvl4pPr>
            <a:lvl5pPr marL="1820936" indent="0">
              <a:buNone/>
              <a:defRPr sz="1991"/>
            </a:lvl5pPr>
            <a:lvl6pPr marL="2276170" indent="0">
              <a:buNone/>
              <a:defRPr sz="1991"/>
            </a:lvl6pPr>
            <a:lvl7pPr marL="2731404" indent="0">
              <a:buNone/>
              <a:defRPr sz="1991"/>
            </a:lvl7pPr>
            <a:lvl8pPr marL="3186638" indent="0">
              <a:buNone/>
              <a:defRPr sz="1991"/>
            </a:lvl8pPr>
            <a:lvl9pPr marL="3641872" indent="0">
              <a:buNone/>
              <a:defRPr sz="1991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94"/>
            </a:lvl1pPr>
            <a:lvl2pPr marL="455234" indent="0">
              <a:buNone/>
              <a:defRPr sz="1195"/>
            </a:lvl2pPr>
            <a:lvl3pPr marL="910468" indent="0">
              <a:buNone/>
              <a:defRPr sz="996"/>
            </a:lvl3pPr>
            <a:lvl4pPr marL="1365702" indent="0">
              <a:buNone/>
              <a:defRPr sz="896"/>
            </a:lvl4pPr>
            <a:lvl5pPr marL="1820936" indent="0">
              <a:buNone/>
              <a:defRPr sz="896"/>
            </a:lvl5pPr>
            <a:lvl6pPr marL="2276170" indent="0">
              <a:buNone/>
              <a:defRPr sz="896"/>
            </a:lvl6pPr>
            <a:lvl7pPr marL="2731404" indent="0">
              <a:buNone/>
              <a:defRPr sz="896"/>
            </a:lvl7pPr>
            <a:lvl8pPr marL="3186638" indent="0">
              <a:buNone/>
              <a:defRPr sz="896"/>
            </a:lvl8pPr>
            <a:lvl9pPr marL="3641872" indent="0">
              <a:buNone/>
              <a:defRPr sz="89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7329" y="630162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A46D5C-5AA4-774E-9319-1390A0BD306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10" y="6240643"/>
            <a:ext cx="2385478" cy="7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37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0468" rtl="0" eaLnBrk="1" latinLnBrk="0" hangingPunct="1">
        <a:spcBef>
          <a:spcPct val="0"/>
        </a:spcBef>
        <a:buNone/>
        <a:defRPr sz="43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426" indent="-341426" algn="l" defTabSz="910468" rtl="0" eaLnBrk="1" latinLnBrk="0" hangingPunct="1">
        <a:spcBef>
          <a:spcPct val="20000"/>
        </a:spcBef>
        <a:buFont typeface="Arial" pitchFamily="34" charset="0"/>
        <a:buChar char="•"/>
        <a:defRPr sz="3186" kern="1200">
          <a:solidFill>
            <a:schemeClr val="tx1"/>
          </a:solidFill>
          <a:latin typeface="+mn-lt"/>
          <a:ea typeface="+mn-ea"/>
          <a:cs typeface="+mn-cs"/>
        </a:defRPr>
      </a:lvl1pPr>
      <a:lvl2pPr marL="739755" indent="-284521" algn="l" defTabSz="910468" rtl="0" eaLnBrk="1" latinLnBrk="0" hangingPunct="1">
        <a:spcBef>
          <a:spcPct val="20000"/>
        </a:spcBef>
        <a:buFont typeface="Arial" pitchFamily="34" charset="0"/>
        <a:buChar char="–"/>
        <a:defRPr sz="2788" kern="1200">
          <a:solidFill>
            <a:schemeClr val="tx1"/>
          </a:solidFill>
          <a:latin typeface="+mn-lt"/>
          <a:ea typeface="+mn-ea"/>
          <a:cs typeface="+mn-cs"/>
        </a:defRPr>
      </a:lvl2pPr>
      <a:lvl3pPr marL="1138085" indent="-227617" algn="l" defTabSz="910468" rtl="0" eaLnBrk="1" latinLnBrk="0" hangingPunct="1">
        <a:spcBef>
          <a:spcPct val="20000"/>
        </a:spcBef>
        <a:buFont typeface="Arial" pitchFamily="34" charset="0"/>
        <a:buChar char="•"/>
        <a:defRPr sz="2390" kern="1200">
          <a:solidFill>
            <a:schemeClr val="tx1"/>
          </a:solidFill>
          <a:latin typeface="+mn-lt"/>
          <a:ea typeface="+mn-ea"/>
          <a:cs typeface="+mn-cs"/>
        </a:defRPr>
      </a:lvl3pPr>
      <a:lvl4pPr marL="1593319" indent="-227617" algn="l" defTabSz="910468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4pPr>
      <a:lvl5pPr marL="2048553" indent="-227617" algn="l" defTabSz="910468" rtl="0" eaLnBrk="1" latinLnBrk="0" hangingPunct="1">
        <a:spcBef>
          <a:spcPct val="20000"/>
        </a:spcBef>
        <a:buFont typeface="Arial" pitchFamily="34" charset="0"/>
        <a:buChar char="»"/>
        <a:defRPr sz="1991" kern="1200">
          <a:solidFill>
            <a:schemeClr val="tx1"/>
          </a:solidFill>
          <a:latin typeface="+mn-lt"/>
          <a:ea typeface="+mn-ea"/>
          <a:cs typeface="+mn-cs"/>
        </a:defRPr>
      </a:lvl5pPr>
      <a:lvl6pPr marL="2503787" indent="-227617" algn="l" defTabSz="910468" rtl="0" eaLnBrk="1" latinLnBrk="0" hangingPunct="1">
        <a:spcBef>
          <a:spcPct val="20000"/>
        </a:spcBef>
        <a:buFont typeface="Arial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6pPr>
      <a:lvl7pPr marL="2959021" indent="-227617" algn="l" defTabSz="910468" rtl="0" eaLnBrk="1" latinLnBrk="0" hangingPunct="1">
        <a:spcBef>
          <a:spcPct val="20000"/>
        </a:spcBef>
        <a:buFont typeface="Arial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7pPr>
      <a:lvl8pPr marL="3414255" indent="-227617" algn="l" defTabSz="910468" rtl="0" eaLnBrk="1" latinLnBrk="0" hangingPunct="1">
        <a:spcBef>
          <a:spcPct val="20000"/>
        </a:spcBef>
        <a:buFont typeface="Arial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8pPr>
      <a:lvl9pPr marL="3869489" indent="-227617" algn="l" defTabSz="910468" rtl="0" eaLnBrk="1" latinLnBrk="0" hangingPunct="1">
        <a:spcBef>
          <a:spcPct val="20000"/>
        </a:spcBef>
        <a:buFont typeface="Arial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55234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2pPr>
      <a:lvl3pPr marL="910468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365702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4pPr>
      <a:lvl5pPr marL="1820936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5pPr>
      <a:lvl6pPr marL="2276170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6pPr>
      <a:lvl7pPr marL="2731404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7pPr>
      <a:lvl8pPr marL="3186638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8pPr>
      <a:lvl9pPr marL="3641872" algn="l" defTabSz="910468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D126C82-87C4-4439-85DC-5965AE1AB95C}"/>
              </a:ext>
            </a:extLst>
          </p:cNvPr>
          <p:cNvSpPr txBox="1"/>
          <p:nvPr/>
        </p:nvSpPr>
        <p:spPr>
          <a:xfrm>
            <a:off x="488920" y="463926"/>
            <a:ext cx="7311982" cy="58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0468">
              <a:lnSpc>
                <a:spcPct val="80000"/>
              </a:lnSpc>
              <a:defRPr/>
            </a:pPr>
            <a:r>
              <a:rPr lang="en-US" sz="3983" b="1" kern="0" dirty="0">
                <a:solidFill>
                  <a:srgbClr val="8BCEB6"/>
                </a:solidFill>
                <a:latin typeface="Arial"/>
                <a:cs typeface="Arial"/>
              </a:rPr>
              <a:t>BUSINESS AREAS</a:t>
            </a:r>
            <a:endParaRPr lang="en-US" sz="3983" b="1" kern="0" dirty="0">
              <a:solidFill>
                <a:sysClr val="window" lastClr="FFFFFF"/>
              </a:solidFill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A4A508-5694-0248-B5D1-374D2E7B9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193" y="1134525"/>
            <a:ext cx="9325889" cy="546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7753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 Black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2021-05-08T12:33:56Z</dcterms:created>
  <dcterms:modified xsi:type="dcterms:W3CDTF">2021-05-08T12:34:14Z</dcterms:modified>
</cp:coreProperties>
</file>